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563F81"/>
          </a:solidFill>
          <a:ln w="12700">
            <a:solidFill>
              <a:srgbClr val="563F81"/>
            </a:solidFill>
            <a:prstDash val="solid"/>
          </a:ln>
        </p:spPr>
      </p:sp>
      <p:pic>
        <p:nvPicPr>
          <p:cNvPr id="3" name="Image 0" descr="logo_blan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2651760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73152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9CFEA"/>
                </a:solidFill>
              </a:rPr>
              <a:t>III CONGRESO DE ESTUDIANTES · ACADEMIA CTCI  |  Investigación que conecta  |  29 de octubre de 2026 · Campus Osorno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868680"/>
            <a:ext cx="9418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Título del trabajo: claro, preciso y de máximo dos líneas</a:t>
            </a:r>
            <a:endParaRPr lang="en-US" sz="3200" dirty="0"/>
          </a:p>
        </p:txBody>
      </p:sp>
      <p:pic>
        <p:nvPicPr>
          <p:cNvPr id="6" name="Image 1" descr="bi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09728"/>
            <a:ext cx="822960" cy="1426464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1600200"/>
            <a:ext cx="12191695" cy="640080"/>
          </a:xfrm>
          <a:prstGeom prst="rect">
            <a:avLst/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57200" y="16002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63F81"/>
                </a:solidFill>
              </a:rPr>
              <a:t>Nombre Apellido</a:t>
            </a:r>
            <a:pPr indent="0" marL="0">
              <a:buNone/>
            </a:pPr>
            <a:r>
              <a:rPr lang="en-US" sz="1800" dirty="0">
                <a:solidFill>
                  <a:srgbClr val="2B2540"/>
                </a:solidFill>
              </a:rPr>
              <a:t>  ·  Carrera  ·  Campus/Sede      Tutor(a): </a:t>
            </a:r>
            <a:pPr indent="0" marL="0">
              <a:buNone/>
            </a:pPr>
            <a:r>
              <a:rPr lang="en-US" sz="1800" b="1" dirty="0">
                <a:solidFill>
                  <a:srgbClr val="563F81"/>
                </a:solidFill>
              </a:rPr>
              <a:t>Nombre Apellido</a:t>
            </a:r>
            <a:pPr indent="0" marL="0">
              <a:buNone/>
            </a:pPr>
            <a:r>
              <a:rPr lang="en-US" sz="1800" dirty="0">
                <a:solidFill>
                  <a:srgbClr val="2B2540"/>
                </a:solidFill>
              </a:rPr>
              <a:t>      Proyecto Semillero: nombre del proyecto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57200" y="2468880"/>
            <a:ext cx="3606698" cy="3657600"/>
          </a:xfrm>
          <a:prstGeom prst="roundRect">
            <a:avLst>
              <a:gd name="adj" fmla="val 3042"/>
            </a:avLst>
          </a:prstGeom>
          <a:solidFill>
            <a:srgbClr val="FFFFFF"/>
          </a:solidFill>
          <a:ln w="12700">
            <a:solidFill>
              <a:srgbClr val="DCD3EA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685800" y="2651760"/>
            <a:ext cx="73152" cy="365760"/>
          </a:xfrm>
          <a:prstGeom prst="rect">
            <a:avLst/>
          </a:prstGeom>
          <a:solidFill>
            <a:srgbClr val="563F81"/>
          </a:solidFill>
          <a:ln w="12700">
            <a:solidFill>
              <a:srgbClr val="563F81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" y="2633472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63F81"/>
                </a:solidFill>
              </a:rPr>
              <a:t>Introducción y objetivo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731520" y="3200400"/>
            <a:ext cx="305805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Problema o pregunta que motiva el trabajo (2–3 líneas).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Por qué importa: contexto breve.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Objetivo general en una frase.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4292498" y="2468880"/>
            <a:ext cx="3606698" cy="3657600"/>
          </a:xfrm>
          <a:prstGeom prst="roundRect">
            <a:avLst>
              <a:gd name="adj" fmla="val 3042"/>
            </a:avLst>
          </a:prstGeom>
          <a:solidFill>
            <a:srgbClr val="FFFFFF"/>
          </a:solidFill>
          <a:ln w="12700">
            <a:solidFill>
              <a:srgbClr val="DCD3E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21098" y="2651760"/>
            <a:ext cx="73152" cy="365760"/>
          </a:xfrm>
          <a:prstGeom prst="rect">
            <a:avLst/>
          </a:prstGeom>
          <a:solidFill>
            <a:srgbClr val="563F81"/>
          </a:solidFill>
          <a:ln w="12700">
            <a:solidFill>
              <a:srgbClr val="563F81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703978" y="2633472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63F81"/>
                </a:solidFill>
              </a:rPr>
              <a:t>Metodología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4566818" y="3200400"/>
            <a:ext cx="305805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Enfoque y diseño del estudio.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Participantes / muestra / datos.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B2540"/>
                </a:solidFill>
              </a:rPr>
              <a:t>Instrumentos o técnicas usadas.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127797" y="2468880"/>
            <a:ext cx="3606698" cy="3657600"/>
          </a:xfrm>
          <a:prstGeom prst="roundRect">
            <a:avLst>
              <a:gd name="adj" fmla="val 3042"/>
            </a:avLst>
          </a:prstGeom>
          <a:solidFill>
            <a:srgbClr val="FFFFFF"/>
          </a:solidFill>
          <a:ln w="12700">
            <a:solidFill>
              <a:srgbClr val="DCD3E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2651760"/>
            <a:ext cx="73152" cy="365760"/>
          </a:xfrm>
          <a:prstGeom prst="rect">
            <a:avLst/>
          </a:prstGeom>
          <a:solidFill>
            <a:srgbClr val="563F81"/>
          </a:solidFill>
          <a:ln w="12700">
            <a:solidFill>
              <a:srgbClr val="563F81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539277" y="2633472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63F81"/>
                </a:solidFill>
              </a:rPr>
              <a:t>Resultados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8402117" y="3200400"/>
            <a:ext cx="3058058" cy="1828800"/>
          </a:xfrm>
          <a:prstGeom prst="roundRect">
            <a:avLst>
              <a:gd name="adj" fmla="val 4000"/>
            </a:avLst>
          </a:prstGeom>
          <a:solidFill>
            <a:srgbClr val="EFE9F4"/>
          </a:solidFill>
          <a:ln w="12700">
            <a:solidFill>
              <a:srgbClr val="B9A9D6"/>
            </a:solidFill>
            <a:prstDash val="dash"/>
          </a:ln>
        </p:spPr>
      </p:sp>
      <p:sp>
        <p:nvSpPr>
          <p:cNvPr id="21" name="Text 17"/>
          <p:cNvSpPr/>
          <p:nvPr/>
        </p:nvSpPr>
        <p:spPr>
          <a:xfrm>
            <a:off x="8402117" y="3200400"/>
            <a:ext cx="3058058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6B6680"/>
                </a:solidFill>
              </a:rPr>
              <a:t>Gráfico, tabla o imagen principal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6B6680"/>
                </a:solidFill>
              </a:rPr>
              <a:t>(reemplaza este recuadro)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8402117" y="5120640"/>
            <a:ext cx="30580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2540"/>
                </a:solidFill>
              </a:rPr>
              <a:t>Mensaje clave del resultado en una línea.</a:t>
            </a:r>
            <a:endParaRPr lang="en-US" sz="1800" dirty="0"/>
          </a:p>
        </p:txBody>
      </p:sp>
      <p:sp>
        <p:nvSpPr>
          <p:cNvPr id="23" name="Shape 19"/>
          <p:cNvSpPr/>
          <p:nvPr/>
        </p:nvSpPr>
        <p:spPr>
          <a:xfrm>
            <a:off x="457200" y="6245352"/>
            <a:ext cx="11277295" cy="502920"/>
          </a:xfrm>
          <a:prstGeom prst="roundRect">
            <a:avLst>
              <a:gd name="adj" fmla="val 18182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685800" y="6245352"/>
            <a:ext cx="8716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63F81"/>
                </a:solidFill>
              </a:rPr>
              <a:t>Conclusión: </a:t>
            </a:r>
            <a:pPr indent="0" marL="0">
              <a:buNone/>
            </a:pPr>
            <a:r>
              <a:rPr lang="en-US" sz="1600" dirty="0">
                <a:solidFill>
                  <a:srgbClr val="2B2540"/>
                </a:solidFill>
              </a:rPr>
              <a:t>la idea principal que quieres que el público recuerde, en una o dos líneas.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9265615" y="624535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63F81"/>
                </a:solidFill>
              </a:rPr>
              <a:t>correo@alumnos.ulagos.cl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Póster Digital — III Congreso de Estudiantes · Academia CTCI</dc:title>
  <dc:subject>PptxGenJS Presentation</dc:subject>
  <dc:creator>PptxGenJS</dc:creator>
  <cp:lastModifiedBy>PptxGenJS</cp:lastModifiedBy>
  <cp:revision>1</cp:revision>
  <dcterms:created xsi:type="dcterms:W3CDTF">2026-10-17T14:22:25Z</dcterms:created>
  <dcterms:modified xsi:type="dcterms:W3CDTF">2026-10-17T14:22:25Z</dcterms:modified>
</cp:coreProperties>
</file>